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6" r:id="rId6"/>
    <p:sldId id="257" r:id="rId7"/>
    <p:sldId id="259" r:id="rId8"/>
    <p:sldId id="315" r:id="rId9"/>
    <p:sldId id="314" r:id="rId10"/>
    <p:sldId id="313" r:id="rId11"/>
    <p:sldId id="312" r:id="rId12"/>
    <p:sldId id="310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1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76" d="100"/>
          <a:sy n="76" d="100"/>
        </p:scale>
        <p:origin x="6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31A5DF0-138A-4D16-A7A4-05E5A26C5661}" type="datetime1">
              <a:rPr lang="es-ES" smtClean="0"/>
              <a:t>02/04/2023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EEF11-4551-44CC-8138-2C9C44119EA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0A843-1D3D-41CF-8CB2-6835C93443E0}" type="datetime1">
              <a:rPr lang="es-ES" smtClean="0"/>
              <a:pPr/>
              <a:t>02/04/2023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C8E5D6-E240-4AB4-B03F-F45C58F87E6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DC6EFC-D086-4C33-9F77-F7C2499846EE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ACAE470-6AB3-4FCE-B0C7-2E6AAA185760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posición de imagen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texto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contenido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9" name="Marcador de posición de texto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contenido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1" name="Rectángulo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ángulo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ángulo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435AAA-BCA0-4B37-960B-11FF904AD796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AC124AC9-1F12-479B-A3C6-BC3B5F7C877E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rtlCol="0"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1385CC96-170A-44C5-A04E-54CA48EBDE47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Marca de agua de icono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posición de imagen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B6CB7BF1-59B8-4C9D-A6DF-27AE4FCD9FA6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81FD1A4-B5CC-42D7-A599-ED4B3C448139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2" name="Rectángulo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EFDB37-4F29-4E50-8FDF-DB21E1E75769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8630AA-A11D-483C-B015-12C87C381152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06D341-63CD-41D1-9E8E-1EB159AD8323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1538C-FB0C-4D2D-981E-597CF94DA79A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FFD607-0CA1-478B-A93E-DC03BCA181E7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B3A6F4-2B4A-4725-8E86-E78537D38AEA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7F72A7-0D77-48F2-88DE-94E74774FFAA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F09D47-2A41-4E35-A5AB-0CE9847A370A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5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00 %</a:t>
            </a:r>
          </a:p>
        </p:txBody>
      </p:sp>
      <p:sp>
        <p:nvSpPr>
          <p:cNvPr id="26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7" name="Marcador de texto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00 %</a:t>
            </a:r>
          </a:p>
        </p:txBody>
      </p:sp>
      <p:sp>
        <p:nvSpPr>
          <p:cNvPr id="28" name="Marcador de posición de contenido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00 %</a:t>
            </a:r>
          </a:p>
        </p:txBody>
      </p:sp>
      <p:sp>
        <p:nvSpPr>
          <p:cNvPr id="30" name="Marcador de posición de contenido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31" name="Marcador de texto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00 %</a:t>
            </a:r>
          </a:p>
        </p:txBody>
      </p:sp>
      <p:sp>
        <p:nvSpPr>
          <p:cNvPr id="32" name="Marcador de posición de contenido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14F41A7-CBA7-4C87-AD80-D09283B45F88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posición de imagen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2D392A7-0F39-42FF-B4F9-6917FE5273C0}" type="datetime1">
              <a:rPr lang="es-ES" noProof="0" smtClean="0"/>
              <a:t>02/04/2023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Eo_circle_blue_number-3.svg" TargetMode="External"/><Relationship Id="rId3" Type="http://schemas.openxmlformats.org/officeDocument/2006/relationships/slide" Target="slide16.xml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5" Type="http://schemas.openxmlformats.org/officeDocument/2006/relationships/hyperlink" Target="https://en.wikipedia.org/wiki/File:Paris_Metro_13.svg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14_icon.svg" TargetMode="External"/><Relationship Id="rId3" Type="http://schemas.openxmlformats.org/officeDocument/2006/relationships/slide" Target="slide14.xml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7.xml"/><Relationship Id="rId5" Type="http://schemas.openxmlformats.org/officeDocument/2006/relationships/hyperlink" Target="https://commons.wikimedia.org/wiki/File:MRT_Singapore_Destination_11.png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www.pngall.com/2-number-png/download/2763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slide" Target="slide5.xml"/><Relationship Id="rId4" Type="http://schemas.openxmlformats.org/officeDocument/2006/relationships/hyperlink" Target="https://commons.wikimedia.org/wiki/File:10_icon.s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commons.wikimedia.org/wiki/File:1_number_black_and_white.svg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15061" TargetMode="External"/><Relationship Id="rId3" Type="http://schemas.openxmlformats.org/officeDocument/2006/relationships/slide" Target="slide17.xml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8.xml"/><Relationship Id="rId5" Type="http://schemas.openxmlformats.org/officeDocument/2006/relationships/hyperlink" Target="https://commons.wikimedia.org/wiki/File:14_icon.svg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1_number_black_and_white.svg" TargetMode="External"/><Relationship Id="rId3" Type="http://schemas.openxmlformats.org/officeDocument/2006/relationships/slide" Target="slide13.xml"/><Relationship Id="rId7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4.xml"/><Relationship Id="rId5" Type="http://schemas.openxmlformats.org/officeDocument/2006/relationships/hyperlink" Target="https://commons.wikimedia.org/wiki/File:10_icon.svg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commons.wikimedia.org/wiki/File:1_number_black_and_white.svg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12_icon.svg" TargetMode="External"/><Relationship Id="rId3" Type="http://schemas.openxmlformats.org/officeDocument/2006/relationships/slide" Target="slide16.xml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5.xml"/><Relationship Id="rId5" Type="http://schemas.openxmlformats.org/officeDocument/2006/relationships/hyperlink" Target="https://en.wikipedia.org/wiki/File:Paris_Metro_13.svg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oskwa_Metro_Line_11.svg" TargetMode="External"/><Relationship Id="rId3" Type="http://schemas.openxmlformats.org/officeDocument/2006/relationships/slide" Target="slide17.xml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4.xml"/><Relationship Id="rId5" Type="http://schemas.openxmlformats.org/officeDocument/2006/relationships/hyperlink" Target="https://commons.wikimedia.org/wiki/File:14_icon.svg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solvibrations.org/recommended-basic-steps-to-writing-an-essa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tocarufar.com/pt/Escola-Toca-Rufar/Toca-Rufar-nas-Escolas/Toca-Rufar-nas-Escolas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4.png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technofaq.org/posts/2019/07/5-features-your-call-center-must-hav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Eo_circle_red_number-6.svg" TargetMode="External"/><Relationship Id="rId11" Type="http://schemas.openxmlformats.org/officeDocument/2006/relationships/image" Target="../media/image7.jpg"/><Relationship Id="rId5" Type="http://schemas.openxmlformats.org/officeDocument/2006/relationships/image" Target="../media/image5.png"/><Relationship Id="rId10" Type="http://schemas.openxmlformats.org/officeDocument/2006/relationships/hyperlink" Target="https://commons.wikimedia.org/wiki/File:Eo_circle_purple_number-2.svg" TargetMode="External"/><Relationship Id="rId4" Type="http://schemas.openxmlformats.org/officeDocument/2006/relationships/slide" Target="slide9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15_icon.svg" TargetMode="External"/><Relationship Id="rId3" Type="http://schemas.openxmlformats.org/officeDocument/2006/relationships/slide" Target="slide11.xm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8.xml"/><Relationship Id="rId5" Type="http://schemas.openxmlformats.org/officeDocument/2006/relationships/hyperlink" Target="https://commons.wikimedia.org/wiki/File:Eo_circle_amber_white_number-8.svg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commons.wikimedia.org/wiki/File:1_number_black_and_white.svg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commons.wikimedia.org/wiki/File:1_number_black_and_white.svg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18640" TargetMode="External"/><Relationship Id="rId3" Type="http://schemas.openxmlformats.org/officeDocument/2006/relationships/slide" Target="slide6.xml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0.xml"/><Relationship Id="rId5" Type="http://schemas.openxmlformats.org/officeDocument/2006/relationships/hyperlink" Target="https://commons.wikimedia.org/wiki/File:Eo_circle_blue_number-3.svg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Eo_circle_red_white_number-4.svg" TargetMode="External"/><Relationship Id="rId3" Type="http://schemas.openxmlformats.org/officeDocument/2006/relationships/slide" Target="slide12.xml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7.xml"/><Relationship Id="rId5" Type="http://schemas.openxmlformats.org/officeDocument/2006/relationships/hyperlink" Target="https://commons.wikimedia.org/wiki/File:Eo_circle_deep-orange_white_number-9.svg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ángulo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11" name="Marcador de posición de imagen 10" descr="grupo de empleados que colaboran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sz="4000" dirty="0" err="1">
                <a:solidFill>
                  <a:schemeClr val="tx1"/>
                </a:solidFill>
              </a:rPr>
              <a:t>The</a:t>
            </a:r>
            <a:r>
              <a:rPr lang="es-ES" sz="4000" dirty="0">
                <a:solidFill>
                  <a:schemeClr val="tx1"/>
                </a:solidFill>
              </a:rPr>
              <a:t> </a:t>
            </a:r>
            <a:r>
              <a:rPr lang="es-ES" sz="4000" dirty="0" err="1">
                <a:solidFill>
                  <a:schemeClr val="tx1"/>
                </a:solidFill>
              </a:rPr>
              <a:t>decision</a:t>
            </a:r>
            <a:r>
              <a:rPr lang="es-ES" sz="4000" dirty="0">
                <a:solidFill>
                  <a:schemeClr val="tx1"/>
                </a:solidFill>
              </a:rPr>
              <a:t> </a:t>
            </a:r>
            <a:r>
              <a:rPr lang="es-ES" sz="4000" dirty="0" err="1">
                <a:solidFill>
                  <a:schemeClr val="tx1"/>
                </a:solidFill>
              </a:rPr>
              <a:t>game</a:t>
            </a:r>
            <a:endParaRPr lang="es-ES" sz="4000" dirty="0">
              <a:solidFill>
                <a:schemeClr val="tx1"/>
              </a:solidFill>
            </a:endParaRPr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dirty="0"/>
              <a:t>English 3-2023- JULIANA </a:t>
            </a:r>
            <a:r>
              <a:rPr lang="es-ES" dirty="0" err="1"/>
              <a:t>vIVIANI</a:t>
            </a:r>
            <a:endParaRPr lang="es-ES" dirty="0"/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Calendario&#10;&#10;Descripción generada automáticamente">
            <a:extLst>
              <a:ext uri="{FF2B5EF4-FFF2-40B4-BE49-F238E27FC236}">
                <a16:creationId xmlns:a16="http://schemas.microsoft.com/office/drawing/2014/main" id="{7A81DD6D-C3CB-4910-92A6-4A477869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76" t="26976" r="32911" b="36868"/>
          <a:stretch/>
        </p:blipFill>
        <p:spPr>
          <a:xfrm>
            <a:off x="4781551" y="723788"/>
            <a:ext cx="6348402" cy="4419711"/>
          </a:xfrm>
          <a:noFill/>
        </p:spPr>
      </p:pic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3529600-CBE7-443D-802A-A0AB62F83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>
            <a:normAutofit/>
          </a:bodyPr>
          <a:lstStyle/>
          <a:p>
            <a:r>
              <a:rPr lang="es-AR" sz="10000" dirty="0"/>
              <a:t>7</a:t>
            </a:r>
            <a:endParaRPr lang="en-US" sz="10000" dirty="0"/>
          </a:p>
        </p:txBody>
      </p:sp>
      <p:pic>
        <p:nvPicPr>
          <p:cNvPr id="13" name="Imagen 12" descr="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60281BEC-E73C-4FC1-80A3-C2296AAE1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62650" y="5066521"/>
            <a:ext cx="1543049" cy="1543049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hlinkClick r:id="rId6" action="ppaction://hlinksldjump"/>
            <a:extLst>
              <a:ext uri="{FF2B5EF4-FFF2-40B4-BE49-F238E27FC236}">
                <a16:creationId xmlns:a16="http://schemas.microsoft.com/office/drawing/2014/main" id="{A51F9F5D-981D-45EB-82D7-53D3FA937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077200" y="4990321"/>
            <a:ext cx="16954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792C9-ED79-4FBC-B32D-4C449373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08CE5F-E7EC-470A-AB7B-0754DAF71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AR" sz="10000" dirty="0"/>
              <a:t>8</a:t>
            </a:r>
            <a:endParaRPr lang="en-US" sz="10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97DDAA0-39B2-49F3-8CC6-16C193B00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5" t="24581" r="32579" b="41417"/>
          <a:stretch/>
        </p:blipFill>
        <p:spPr>
          <a:xfrm>
            <a:off x="5063821" y="651284"/>
            <a:ext cx="6360322" cy="4208270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08FFDE38-2E68-4043-949D-4149CF1B1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72908" y="5106774"/>
            <a:ext cx="1350252" cy="1353982"/>
          </a:xfrm>
          <a:prstGeom prst="rect">
            <a:avLst/>
          </a:prstGeom>
        </p:spPr>
      </p:pic>
      <p:pic>
        <p:nvPicPr>
          <p:cNvPr id="18" name="Imagen 17" descr="Un dibujo de una señal de alto&#10;&#10;Descripción generada automáticamente con confianza baja">
            <a:hlinkClick r:id="rId6" action="ppaction://hlinksldjump"/>
            <a:extLst>
              <a:ext uri="{FF2B5EF4-FFF2-40B4-BE49-F238E27FC236}">
                <a16:creationId xmlns:a16="http://schemas.microsoft.com/office/drawing/2014/main" id="{1740E071-D8CD-46EE-ABD5-AD83809FC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14526" y="5106774"/>
            <a:ext cx="1353982" cy="13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47D89-8BEF-4CBB-A0ED-EFC64DDF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EF0E0D0-02D6-43EC-B8D5-559B30FDD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449" t="32025" r="32482" b="32541"/>
          <a:stretch/>
        </p:blipFill>
        <p:spPr>
          <a:xfrm>
            <a:off x="5103653" y="598451"/>
            <a:ext cx="6320490" cy="4333694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9D40A7-0323-4038-80DB-341D10044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AR" sz="10000" dirty="0"/>
              <a:t>9</a:t>
            </a:r>
            <a:endParaRPr lang="en-US" sz="10000" dirty="0"/>
          </a:p>
        </p:txBody>
      </p:sp>
      <p:pic>
        <p:nvPicPr>
          <p:cNvPr id="11" name="Imagen 10" descr="Imagen que contiene firmar, dibujo, señal, cuarto&#10;&#10;Descripción generada automáticamente">
            <a:extLst>
              <a:ext uri="{FF2B5EF4-FFF2-40B4-BE49-F238E27FC236}">
                <a16:creationId xmlns:a16="http://schemas.microsoft.com/office/drawing/2014/main" id="{BE8FE025-9D57-4735-B27D-8147E97C1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02630" y="4985005"/>
            <a:ext cx="1192430" cy="1192430"/>
          </a:xfrm>
          <a:prstGeom prst="rect">
            <a:avLst/>
          </a:prstGeom>
        </p:spPr>
      </p:pic>
      <p:pic>
        <p:nvPicPr>
          <p:cNvPr id="14" name="Imagen 13" descr="Una señal de tránsito&#10;&#10;Descripción generada automáticamente con confianza media">
            <a:hlinkClick r:id="rId5" action="ppaction://hlinksldjump"/>
            <a:extLst>
              <a:ext uri="{FF2B5EF4-FFF2-40B4-BE49-F238E27FC236}">
                <a16:creationId xmlns:a16="http://schemas.microsoft.com/office/drawing/2014/main" id="{8A636490-89AC-4CEF-910B-2E561A3D24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36439" y="4932146"/>
            <a:ext cx="1192430" cy="11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5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10668-CC62-426F-A190-BD9EFAFD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22F0E2-0ED4-42F1-8381-D2FAC31C8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AR" sz="10000" dirty="0"/>
              <a:t>10</a:t>
            </a:r>
            <a:endParaRPr lang="en-US" sz="10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CFEB1E7-B2F2-4568-B7FF-6B054D8BC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41" t="42639" r="32656" b="24166"/>
          <a:stretch/>
        </p:blipFill>
        <p:spPr>
          <a:xfrm>
            <a:off x="4900928" y="1152523"/>
            <a:ext cx="6586373" cy="4360509"/>
          </a:xfrm>
          <a:prstGeom prst="rect">
            <a:avLst/>
          </a:prstGeom>
        </p:spPr>
      </p:pic>
      <p:pic>
        <p:nvPicPr>
          <p:cNvPr id="15" name="Imagen 14" descr="Imagen que contiene 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DEF7E871-C6B4-49BC-A197-BF90AA037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66642" y="3429000"/>
            <a:ext cx="1454944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751EA-B6E5-47BB-BC83-593D42F4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FFA736F-210D-45F9-B402-32C45380A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635" t="32025" r="13580" b="34323"/>
          <a:stretch/>
        </p:blipFill>
        <p:spPr>
          <a:xfrm>
            <a:off x="5193436" y="658922"/>
            <a:ext cx="5788087" cy="3678456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8A4DFF-0769-40E3-9B48-065038B70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AR" sz="10000" b="1" dirty="0">
                <a:latin typeface="Abadi" panose="020B0604020104020204" pitchFamily="34" charset="0"/>
              </a:rPr>
              <a:t>11</a:t>
            </a:r>
            <a:endParaRPr lang="en-US" sz="10000" b="1" dirty="0">
              <a:latin typeface="Abadi" panose="020B0604020104020204" pitchFamily="34" charset="0"/>
            </a:endParaRPr>
          </a:p>
        </p:txBody>
      </p:sp>
      <p:pic>
        <p:nvPicPr>
          <p:cNvPr id="8" name="Imagen 7" descr="Un dibujo de una señal de alto&#10;&#10;Descripción generada automáticamente con confianza baja">
            <a:hlinkClick r:id="rId3" action="ppaction://hlinksldjump"/>
            <a:extLst>
              <a:ext uri="{FF2B5EF4-FFF2-40B4-BE49-F238E27FC236}">
                <a16:creationId xmlns:a16="http://schemas.microsoft.com/office/drawing/2014/main" id="{19D463A8-3283-4103-84C1-CBECDA5FA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6042" y="4549551"/>
            <a:ext cx="1375299" cy="1375299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hlinkClick r:id="rId6" action="ppaction://hlinksldjump"/>
            <a:extLst>
              <a:ext uri="{FF2B5EF4-FFF2-40B4-BE49-F238E27FC236}">
                <a16:creationId xmlns:a16="http://schemas.microsoft.com/office/drawing/2014/main" id="{A45AFD71-EA37-4ED2-AE84-148A22E08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345009" y="4549551"/>
            <a:ext cx="1375299" cy="137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7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AB3DA-2674-4F8A-882F-10CF82F9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2F0E9E3-CEF9-42F5-93C6-3A0747AF7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921" t="27194" r="14009" b="37123"/>
          <a:stretch/>
        </p:blipFill>
        <p:spPr>
          <a:xfrm>
            <a:off x="5299968" y="668695"/>
            <a:ext cx="5755873" cy="397434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A40240-4419-499D-B11B-21516B8AF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AR" sz="10000" dirty="0"/>
              <a:t>12</a:t>
            </a:r>
            <a:endParaRPr lang="en-US" sz="10000" dirty="0"/>
          </a:p>
        </p:txBody>
      </p:sp>
      <p:pic>
        <p:nvPicPr>
          <p:cNvPr id="8" name="Imagen 7" descr="Imagen que contiene firmar, frente, señal, parada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37F1E5AD-3FB7-4F58-AEB9-00304EB8E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07332" y="4643043"/>
            <a:ext cx="1446320" cy="1446320"/>
          </a:xfrm>
          <a:prstGeom prst="rect">
            <a:avLst/>
          </a:prstGeom>
        </p:spPr>
      </p:pic>
      <p:pic>
        <p:nvPicPr>
          <p:cNvPr id="10" name="Imagen 9" descr="Imagen que contiene Icono&#10;&#10;Descripción generada automáticamente">
            <a:hlinkClick r:id="rId6" action="ppaction://hlinksldjump"/>
            <a:extLst>
              <a:ext uri="{FF2B5EF4-FFF2-40B4-BE49-F238E27FC236}">
                <a16:creationId xmlns:a16="http://schemas.microsoft.com/office/drawing/2014/main" id="{B3ABA2A7-74EE-4F37-B68F-A7DD951DCF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26439" y="4643043"/>
            <a:ext cx="1454944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4B18D-881B-4192-92B7-3BB9D65B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04213FE-3BAF-4FE1-919B-FD413BBDF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778" t="23672" r="13151" b="41706"/>
          <a:stretch/>
        </p:blipFill>
        <p:spPr>
          <a:xfrm>
            <a:off x="4591051" y="1362075"/>
            <a:ext cx="7105508" cy="4601664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D4D1A2-2DFD-4DA6-ABB1-9B8E4EB8D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AR" sz="10000" dirty="0"/>
              <a:t>13</a:t>
            </a:r>
            <a:endParaRPr lang="en-US" sz="10000" dirty="0"/>
          </a:p>
        </p:txBody>
      </p:sp>
      <p:pic>
        <p:nvPicPr>
          <p:cNvPr id="7" name="Imagen 6" descr="Imagen que contiene 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6F2E621C-4413-4867-A450-E609855FF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53985" y="4337350"/>
            <a:ext cx="1170098" cy="11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4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555D7-F131-4653-ADBC-0A36D11E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927F773-17A0-481B-9CEE-03B8A2A35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736" t="20184" r="12927" b="45849"/>
          <a:stretch/>
        </p:blipFill>
        <p:spPr>
          <a:xfrm>
            <a:off x="5019231" y="638696"/>
            <a:ext cx="6405680" cy="4034346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FA6FEB-25C4-4E4F-9627-E5A4CDCB8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AR" sz="10000" dirty="0"/>
              <a:t>14</a:t>
            </a:r>
            <a:endParaRPr lang="en-US" sz="10000" dirty="0"/>
          </a:p>
        </p:txBody>
      </p:sp>
      <p:pic>
        <p:nvPicPr>
          <p:cNvPr id="8" name="Imagen 7" descr="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5C91DF9D-7795-47AD-922A-AB1A09B8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71207" y="4768244"/>
            <a:ext cx="1434542" cy="1434542"/>
          </a:xfrm>
          <a:prstGeom prst="rect">
            <a:avLst/>
          </a:prstGeom>
        </p:spPr>
      </p:pic>
      <p:pic>
        <p:nvPicPr>
          <p:cNvPr id="11" name="Imagen 10" descr="Un dibujo de una cara feliz&#10;&#10;Descripción generada automáticamente con confianza baja">
            <a:hlinkClick r:id="rId6" action="ppaction://hlinksldjump"/>
            <a:extLst>
              <a:ext uri="{FF2B5EF4-FFF2-40B4-BE49-F238E27FC236}">
                <a16:creationId xmlns:a16="http://schemas.microsoft.com/office/drawing/2014/main" id="{72A86AB6-7253-4246-9ADF-B17C3A3684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43949" y="4768244"/>
            <a:ext cx="13049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3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ACA8A-67E9-42EB-984C-F36CFEE9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EED1EB-D075-44DD-B9CA-BB69857B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AR" sz="10000" dirty="0"/>
              <a:t>15</a:t>
            </a:r>
            <a:endParaRPr lang="en-US" sz="10000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19FC71C-5DE1-4B2E-BD37-45E366BF9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351" t="29019" r="13580" b="36359"/>
          <a:stretch/>
        </p:blipFill>
        <p:spPr>
          <a:xfrm>
            <a:off x="5051393" y="586850"/>
            <a:ext cx="5884477" cy="3942310"/>
          </a:xfrm>
        </p:spPr>
      </p:pic>
      <p:pic>
        <p:nvPicPr>
          <p:cNvPr id="12" name="Imagen 11" descr="Un dibujo de una señal de alto&#10;&#10;Descripción generada automáticamente con confianza baja">
            <a:hlinkClick r:id="rId3" action="ppaction://hlinksldjump"/>
            <a:extLst>
              <a:ext uri="{FF2B5EF4-FFF2-40B4-BE49-F238E27FC236}">
                <a16:creationId xmlns:a16="http://schemas.microsoft.com/office/drawing/2014/main" id="{8BD2D07D-6862-459A-8EB6-2572AAC1A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43600" y="4667250"/>
            <a:ext cx="1428750" cy="1428750"/>
          </a:xfrm>
          <a:prstGeom prst="rect">
            <a:avLst/>
          </a:prstGeom>
        </p:spPr>
      </p:pic>
      <p:pic>
        <p:nvPicPr>
          <p:cNvPr id="15" name="Imagen 14" descr="Imagen que contiene objeto, reloj, señal, firmar&#10;&#10;Descripción generada automáticamente">
            <a:hlinkClick r:id="rId6" action="ppaction://hlinksldjump"/>
            <a:extLst>
              <a:ext uri="{FF2B5EF4-FFF2-40B4-BE49-F238E27FC236}">
                <a16:creationId xmlns:a16="http://schemas.microsoft.com/office/drawing/2014/main" id="{92F9078D-F974-421D-A60B-65492EB1D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96299" y="4667250"/>
            <a:ext cx="1533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2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Hombre usando laptop en la mesa&#10;&#10;Descripción generada automáticamente con confianza baja">
            <a:extLst>
              <a:ext uri="{FF2B5EF4-FFF2-40B4-BE49-F238E27FC236}">
                <a16:creationId xmlns:a16="http://schemas.microsoft.com/office/drawing/2014/main" id="{75413339-A1D1-4645-8E09-C743F0EC8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154" r="38807"/>
          <a:stretch/>
        </p:blipFill>
        <p:spPr>
          <a:xfrm>
            <a:off x="20" y="10"/>
            <a:ext cx="4232255" cy="6857990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 err="1"/>
              <a:t>It´s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time ! </a:t>
            </a:r>
          </a:p>
        </p:txBody>
      </p:sp>
      <p:sp>
        <p:nvSpPr>
          <p:cNvPr id="9" name="Subtítulo 8"/>
          <p:cNvSpPr>
            <a:spLocks noGrp="1"/>
          </p:cNvSpPr>
          <p:nvPr>
            <p:ph idx="1"/>
          </p:nvPr>
        </p:nvSpPr>
        <p:spPr>
          <a:xfrm>
            <a:off x="4900927" y="1943247"/>
            <a:ext cx="6650991" cy="4205188"/>
          </a:xfrm>
        </p:spPr>
        <p:txBody>
          <a:bodyPr rtlCol="0" anchor="t">
            <a:normAutofit/>
          </a:bodyPr>
          <a:lstStyle/>
          <a:p>
            <a:pPr rtl="0"/>
            <a:r>
              <a:rPr lang="es-ES" dirty="0" err="1"/>
              <a:t>Task</a:t>
            </a:r>
            <a:r>
              <a:rPr lang="es-ES" dirty="0"/>
              <a:t> 1:  After </a:t>
            </a:r>
            <a:r>
              <a:rPr lang="es-ES" dirty="0" err="1"/>
              <a:t>playing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, </a:t>
            </a:r>
            <a:r>
              <a:rPr lang="es-ES" dirty="0" err="1"/>
              <a:t>write</a:t>
            </a:r>
            <a:r>
              <a:rPr lang="es-ES" dirty="0"/>
              <a:t> a </a:t>
            </a:r>
            <a:r>
              <a:rPr lang="es-ES" dirty="0" err="1"/>
              <a:t>report</a:t>
            </a:r>
            <a:r>
              <a:rPr lang="es-ES" dirty="0"/>
              <a:t>, ( </a:t>
            </a:r>
            <a:r>
              <a:rPr lang="es-ES" dirty="0" err="1"/>
              <a:t>about</a:t>
            </a:r>
            <a:r>
              <a:rPr lang="es-ES" dirty="0"/>
              <a:t> 200  </a:t>
            </a:r>
            <a:r>
              <a:rPr lang="es-ES" dirty="0" err="1"/>
              <a:t>words</a:t>
            </a:r>
            <a:r>
              <a:rPr lang="es-ES" dirty="0"/>
              <a:t>), </a:t>
            </a:r>
            <a:r>
              <a:rPr lang="es-ES" dirty="0" err="1"/>
              <a:t>describing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itinerary</a:t>
            </a:r>
            <a:r>
              <a:rPr lang="es-ES" dirty="0"/>
              <a:t>. Use: Simple </a:t>
            </a:r>
            <a:r>
              <a:rPr lang="es-ES" dirty="0" err="1"/>
              <a:t>Present,Present</a:t>
            </a:r>
            <a:r>
              <a:rPr lang="es-ES" dirty="0"/>
              <a:t> </a:t>
            </a:r>
            <a:r>
              <a:rPr lang="es-ES" dirty="0" err="1"/>
              <a:t>Continuous</a:t>
            </a:r>
            <a:r>
              <a:rPr lang="es-ES" dirty="0"/>
              <a:t>,  Simple </a:t>
            </a:r>
            <a:r>
              <a:rPr lang="es-ES" dirty="0" err="1"/>
              <a:t>Past</a:t>
            </a:r>
            <a:r>
              <a:rPr lang="es-ES" dirty="0"/>
              <a:t>, </a:t>
            </a:r>
            <a:r>
              <a:rPr lang="es-ES" dirty="0" err="1"/>
              <a:t>Past</a:t>
            </a:r>
            <a:r>
              <a:rPr lang="es-ES" dirty="0"/>
              <a:t> </a:t>
            </a:r>
            <a:r>
              <a:rPr lang="es-ES" dirty="0" err="1"/>
              <a:t>Continuous</a:t>
            </a:r>
            <a:r>
              <a:rPr lang="es-ES" dirty="0"/>
              <a:t> and </a:t>
            </a:r>
            <a:r>
              <a:rPr lang="es-ES" dirty="0" err="1"/>
              <a:t>Present</a:t>
            </a:r>
            <a:r>
              <a:rPr lang="es-ES" dirty="0"/>
              <a:t> </a:t>
            </a:r>
            <a:r>
              <a:rPr lang="es-ES" dirty="0" err="1"/>
              <a:t>Perfect</a:t>
            </a:r>
            <a:r>
              <a:rPr lang="es-ES" dirty="0"/>
              <a:t>.</a:t>
            </a:r>
          </a:p>
          <a:p>
            <a:pPr rtl="0"/>
            <a:r>
              <a:rPr lang="es-ES" dirty="0" err="1"/>
              <a:t>Task</a:t>
            </a:r>
            <a:r>
              <a:rPr lang="es-ES" dirty="0"/>
              <a:t> 2: Imagine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exact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 </a:t>
            </a:r>
            <a:r>
              <a:rPr lang="es-ES" dirty="0" err="1"/>
              <a:t>happens</a:t>
            </a:r>
            <a:r>
              <a:rPr lang="es-ES" dirty="0"/>
              <a:t> in Argentina.  </a:t>
            </a:r>
            <a:r>
              <a:rPr lang="es-ES" dirty="0" err="1"/>
              <a:t>Write</a:t>
            </a:r>
            <a:r>
              <a:rPr lang="es-ES" dirty="0"/>
              <a:t> </a:t>
            </a:r>
            <a:r>
              <a:rPr lang="es-ES" dirty="0" err="1"/>
              <a:t>down</a:t>
            </a:r>
            <a:r>
              <a:rPr lang="es-ES" dirty="0"/>
              <a:t> a </a:t>
            </a:r>
            <a:r>
              <a:rPr lang="es-ES" dirty="0" err="1"/>
              <a:t>report</a:t>
            </a:r>
            <a:r>
              <a:rPr lang="es-ES" dirty="0"/>
              <a:t> (</a:t>
            </a:r>
            <a:r>
              <a:rPr lang="es-ES" dirty="0" err="1"/>
              <a:t>about</a:t>
            </a:r>
            <a:r>
              <a:rPr lang="es-ES" dirty="0"/>
              <a:t> 200 </a:t>
            </a:r>
            <a:r>
              <a:rPr lang="es-ES" dirty="0" err="1"/>
              <a:t>words</a:t>
            </a:r>
            <a:r>
              <a:rPr lang="es-ES" dirty="0"/>
              <a:t>) </a:t>
            </a:r>
            <a:r>
              <a:rPr lang="es-ES" dirty="0" err="1"/>
              <a:t>describing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solve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.</a:t>
            </a:r>
          </a:p>
          <a:p>
            <a:pPr rtl="0"/>
            <a:r>
              <a:rPr lang="es-ES" dirty="0" err="1"/>
              <a:t>Task</a:t>
            </a:r>
            <a:r>
              <a:rPr lang="es-ES" dirty="0"/>
              <a:t> 3:Are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strategies</a:t>
            </a:r>
            <a:r>
              <a:rPr lang="es-ES" dirty="0"/>
              <a:t> similar? Are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? </a:t>
            </a:r>
            <a:r>
              <a:rPr lang="es-ES" dirty="0" err="1"/>
              <a:t>Why</a:t>
            </a:r>
            <a:r>
              <a:rPr lang="es-ES" dirty="0"/>
              <a:t>? </a:t>
            </a:r>
            <a:r>
              <a:rPr lang="es-ES" dirty="0" err="1"/>
              <a:t>Write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answer</a:t>
            </a:r>
            <a:r>
              <a:rPr lang="es-ES" dirty="0"/>
              <a:t> in 5 </a:t>
            </a:r>
            <a:r>
              <a:rPr lang="es-ES" dirty="0" err="1"/>
              <a:t>lines</a:t>
            </a:r>
            <a:r>
              <a:rPr lang="es-ES" dirty="0"/>
              <a:t>.</a:t>
            </a:r>
          </a:p>
          <a:p>
            <a:pPr rtl="0"/>
            <a:r>
              <a:rPr lang="es-ES" dirty="0"/>
              <a:t>Hand in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and </a:t>
            </a:r>
            <a:r>
              <a:rPr lang="es-ES" dirty="0" err="1"/>
              <a:t>celebrate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exam</a:t>
            </a:r>
            <a:r>
              <a:rPr lang="es-ES" dirty="0"/>
              <a:t>. 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4870418" y="1372430"/>
            <a:ext cx="6650991" cy="4658216"/>
          </a:xfrm>
        </p:spPr>
        <p:txBody>
          <a:bodyPr rtlCol="0">
            <a:normAutofit fontScale="92500" lnSpcReduction="10000"/>
          </a:bodyPr>
          <a:lstStyle/>
          <a:p>
            <a:pPr algn="just" rtl="0"/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work</a:t>
            </a:r>
            <a:r>
              <a:rPr lang="es-ES" sz="2800" dirty="0"/>
              <a:t> at </a:t>
            </a:r>
            <a:r>
              <a:rPr lang="es-ES" sz="2800" dirty="0" err="1"/>
              <a:t>the</a:t>
            </a:r>
            <a:r>
              <a:rPr lang="es-ES" sz="2800" dirty="0"/>
              <a:t> Central Bank, a British </a:t>
            </a:r>
            <a:r>
              <a:rPr lang="es-ES" sz="2800" dirty="0" err="1"/>
              <a:t>bank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branches</a:t>
            </a:r>
            <a:r>
              <a:rPr lang="es-ES" sz="2800" dirty="0"/>
              <a:t> in </a:t>
            </a:r>
            <a:r>
              <a:rPr lang="es-ES" sz="2800" dirty="0" err="1"/>
              <a:t>most</a:t>
            </a:r>
            <a:r>
              <a:rPr lang="es-ES" sz="2800" dirty="0"/>
              <a:t> </a:t>
            </a:r>
            <a:r>
              <a:rPr lang="es-ES" sz="2800" dirty="0" err="1"/>
              <a:t>towns</a:t>
            </a:r>
            <a:r>
              <a:rPr lang="es-ES" sz="2800" dirty="0"/>
              <a:t> and </a:t>
            </a:r>
            <a:r>
              <a:rPr lang="es-ES" sz="2800" dirty="0" err="1"/>
              <a:t>cities</a:t>
            </a:r>
            <a:r>
              <a:rPr lang="es-ES" sz="2800" dirty="0"/>
              <a:t>. </a:t>
            </a:r>
          </a:p>
          <a:p>
            <a:pPr algn="just" rtl="0"/>
            <a:r>
              <a:rPr lang="es-ES" sz="2800" dirty="0" err="1"/>
              <a:t>All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call</a:t>
            </a:r>
            <a:r>
              <a:rPr lang="es-ES" sz="2800" dirty="0"/>
              <a:t> centres are </a:t>
            </a:r>
            <a:r>
              <a:rPr lang="es-ES" sz="2800" dirty="0" err="1"/>
              <a:t>based</a:t>
            </a:r>
            <a:r>
              <a:rPr lang="es-ES" sz="2800" dirty="0"/>
              <a:t> in </a:t>
            </a:r>
            <a:r>
              <a:rPr lang="es-ES" sz="2800" dirty="0" err="1"/>
              <a:t>the</a:t>
            </a:r>
            <a:r>
              <a:rPr lang="es-ES" sz="2800" dirty="0"/>
              <a:t> UK, in </a:t>
            </a:r>
            <a:r>
              <a:rPr lang="es-ES" sz="2800" dirty="0" err="1"/>
              <a:t>areas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high</a:t>
            </a:r>
            <a:r>
              <a:rPr lang="es-ES" sz="2800" dirty="0"/>
              <a:t> </a:t>
            </a:r>
            <a:r>
              <a:rPr lang="es-ES" sz="2800" dirty="0" err="1"/>
              <a:t>unemployment</a:t>
            </a:r>
            <a:r>
              <a:rPr lang="es-ES" sz="2800" dirty="0"/>
              <a:t>. </a:t>
            </a:r>
          </a:p>
          <a:p>
            <a:pPr algn="just" rtl="0"/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must</a:t>
            </a:r>
            <a:r>
              <a:rPr lang="es-ES" sz="2800" dirty="0"/>
              <a:t> </a:t>
            </a:r>
            <a:r>
              <a:rPr lang="es-ES" sz="2800" dirty="0" err="1"/>
              <a:t>make</a:t>
            </a:r>
            <a:r>
              <a:rPr lang="es-ES" sz="2800" dirty="0"/>
              <a:t> a series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decisions</a:t>
            </a:r>
            <a:r>
              <a:rPr lang="es-ES" sz="2800" dirty="0"/>
              <a:t> </a:t>
            </a:r>
            <a:r>
              <a:rPr lang="es-ES" sz="2800" dirty="0" err="1"/>
              <a:t>which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affect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future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these</a:t>
            </a:r>
            <a:r>
              <a:rPr lang="es-ES" sz="2800" dirty="0"/>
              <a:t> </a:t>
            </a:r>
            <a:r>
              <a:rPr lang="es-ES" sz="2800" dirty="0" err="1"/>
              <a:t>call</a:t>
            </a:r>
            <a:r>
              <a:rPr lang="es-ES" sz="2800" dirty="0"/>
              <a:t> centres.</a:t>
            </a:r>
          </a:p>
          <a:p>
            <a:pPr algn="just" rtl="0"/>
            <a:r>
              <a:rPr lang="es-ES" sz="2800" dirty="0" err="1"/>
              <a:t>Make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first</a:t>
            </a:r>
            <a:r>
              <a:rPr lang="es-ES" sz="2800" dirty="0"/>
              <a:t> </a:t>
            </a:r>
            <a:r>
              <a:rPr lang="es-ES" sz="2800" dirty="0" err="1"/>
              <a:t>decision</a:t>
            </a:r>
            <a:r>
              <a:rPr lang="es-ES" sz="2800" dirty="0"/>
              <a:t> </a:t>
            </a:r>
            <a:r>
              <a:rPr lang="es-ES" sz="2800" dirty="0" err="1"/>
              <a:t>by</a:t>
            </a:r>
            <a:r>
              <a:rPr lang="es-ES" sz="2800" dirty="0"/>
              <a:t> </a:t>
            </a:r>
            <a:r>
              <a:rPr lang="es-ES" sz="2800" dirty="0" err="1"/>
              <a:t>choosing</a:t>
            </a:r>
            <a:r>
              <a:rPr lang="es-ES" sz="2800" dirty="0"/>
              <a:t> </a:t>
            </a:r>
            <a:r>
              <a:rPr lang="es-ES" sz="2800" dirty="0" err="1"/>
              <a:t>option</a:t>
            </a:r>
            <a:r>
              <a:rPr lang="es-ES" sz="2800" dirty="0"/>
              <a:t> a </a:t>
            </a:r>
            <a:r>
              <a:rPr lang="es-ES" sz="2800" dirty="0" err="1"/>
              <a:t>or</a:t>
            </a:r>
            <a:r>
              <a:rPr lang="es-ES" sz="2800" dirty="0"/>
              <a:t> b. </a:t>
            </a:r>
          </a:p>
          <a:p>
            <a:pPr algn="just" rtl="0"/>
            <a:r>
              <a:rPr lang="es-ES" sz="2800" dirty="0" err="1"/>
              <a:t>Click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hand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start</a:t>
            </a:r>
            <a:r>
              <a:rPr lang="es-ES" sz="2800" dirty="0"/>
              <a:t>.</a:t>
            </a:r>
          </a:p>
          <a:p>
            <a:pPr algn="just" rtl="0"/>
            <a:r>
              <a:rPr lang="es-ES" sz="2800" dirty="0"/>
              <a:t>Good </a:t>
            </a:r>
            <a:r>
              <a:rPr lang="es-ES" sz="2800" dirty="0" err="1"/>
              <a:t>luck</a:t>
            </a:r>
            <a:r>
              <a:rPr lang="es-ES" sz="2800" dirty="0"/>
              <a:t>!</a:t>
            </a:r>
          </a:p>
          <a:p>
            <a:pPr rtl="0"/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88357" y="3591132"/>
            <a:ext cx="3031852" cy="1722419"/>
          </a:xfrm>
        </p:spPr>
        <p:txBody>
          <a:bodyPr rtlCol="0"/>
          <a:lstStyle/>
          <a:p>
            <a:pPr rtl="0"/>
            <a:r>
              <a:rPr lang="es-ES" dirty="0"/>
              <a:t>MISSION</a:t>
            </a:r>
          </a:p>
        </p:txBody>
      </p:sp>
      <p:grpSp>
        <p:nvGrpSpPr>
          <p:cNvPr id="28" name="Grupo 40" descr="icono de binocular"/>
          <p:cNvGrpSpPr>
            <a:grpSpLocks noChangeAspect="1"/>
          </p:cNvGrpSpPr>
          <p:nvPr/>
        </p:nvGrpSpPr>
        <p:grpSpPr bwMode="auto">
          <a:xfrm>
            <a:off x="949855" y="1179829"/>
            <a:ext cx="2584462" cy="2390775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orma libre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0" name="Forma libre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1" name="Forma libre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2" name="Forma libre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3" name="Forma libre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4" name="Forma libre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5" name="Forma libre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6" name="Forma libre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7" name="Forma libre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3" name="Imagen 2" descr="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3B13C3C5-9CEE-421E-9E91-107B0D52A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52212" y="4584075"/>
            <a:ext cx="1533525" cy="1096804"/>
          </a:xfrm>
          <a:prstGeom prst="rect">
            <a:avLst/>
          </a:prstGeom>
        </p:spPr>
      </p:pic>
      <p:sp>
        <p:nvSpPr>
          <p:cNvPr id="15" name="Título 7">
            <a:extLst>
              <a:ext uri="{FF2B5EF4-FFF2-40B4-BE49-F238E27FC236}">
                <a16:creationId xmlns:a16="http://schemas.microsoft.com/office/drawing/2014/main" id="{7233991B-DFB4-4465-B8DB-3935B23CBD65}"/>
              </a:ext>
            </a:extLst>
          </p:cNvPr>
          <p:cNvSpPr txBox="1">
            <a:spLocks/>
          </p:cNvSpPr>
          <p:nvPr/>
        </p:nvSpPr>
        <p:spPr>
          <a:xfrm>
            <a:off x="4825121" y="498580"/>
            <a:ext cx="6650991" cy="6994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err="1">
                <a:solidFill>
                  <a:schemeClr val="accent1"/>
                </a:solidFill>
              </a:rPr>
              <a:t>Let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the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games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start</a:t>
            </a:r>
            <a:r>
              <a:rPr lang="es-ES" dirty="0">
                <a:solidFill>
                  <a:schemeClr val="accent1"/>
                </a:solidFill>
              </a:rPr>
              <a:t> !!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D2270791-A97D-4E9F-A8A4-0C237CFC0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382" t="46880" r="52816" b="8824"/>
          <a:stretch/>
        </p:blipFill>
        <p:spPr>
          <a:xfrm>
            <a:off x="5191742" y="1149508"/>
            <a:ext cx="6360176" cy="3995905"/>
          </a:xfrm>
        </p:spPr>
      </p:pic>
      <p:pic>
        <p:nvPicPr>
          <p:cNvPr id="14" name="Imagen 13" descr="Logotipo, Icono&#10;&#10;Descripción generada automáticamente">
            <a:hlinkClick r:id="rId4" action="ppaction://hlinksldjump"/>
            <a:extLst>
              <a:ext uri="{FF2B5EF4-FFF2-40B4-BE49-F238E27FC236}">
                <a16:creationId xmlns:a16="http://schemas.microsoft.com/office/drawing/2014/main" id="{FBD9EB97-9094-46DF-8D89-AB6C5F0B0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15972" y="5099436"/>
            <a:ext cx="1357312" cy="135731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19270E2-FC97-4575-A40C-D97B58068059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File:Eo_circle_red_number-6.svg"/>
              </a:rPr>
              <a:t>Esta foto</a:t>
            </a:r>
            <a:r>
              <a:rPr lang="en-US" sz="900"/>
              <a:t> de Autor desconocido está bajo licencia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0" name="Imagen 19" descr="Icono&#10;&#10;Descripción generada automáticamente">
            <a:hlinkClick r:id="rId8" action="ppaction://hlinksldjump"/>
            <a:extLst>
              <a:ext uri="{FF2B5EF4-FFF2-40B4-BE49-F238E27FC236}">
                <a16:creationId xmlns:a16="http://schemas.microsoft.com/office/drawing/2014/main" id="{6EFA18F6-589C-40C3-85A0-19B5F30CE3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658541" y="5122424"/>
            <a:ext cx="1357313" cy="1357313"/>
          </a:xfrm>
          <a:prstGeom prst="rect">
            <a:avLst/>
          </a:prstGeom>
        </p:spPr>
      </p:pic>
      <p:pic>
        <p:nvPicPr>
          <p:cNvPr id="23" name="Imagen 22" descr="Mujer sentada frente a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31E7FB4-328C-457B-BE87-847E4E048B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21942" y="1260137"/>
            <a:ext cx="4536489" cy="34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3529600-CBE7-443D-802A-A0AB62F83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>
            <a:normAutofit/>
          </a:bodyPr>
          <a:lstStyle/>
          <a:p>
            <a:r>
              <a:rPr lang="es-AR" sz="10000" dirty="0"/>
              <a:t>2</a:t>
            </a:r>
            <a:endParaRPr lang="en-US" sz="10000" dirty="0"/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9E023875-F47A-4CE8-B402-7503AE6F9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21" t="26260" r="52386" b="29443"/>
          <a:stretch/>
        </p:blipFill>
        <p:spPr>
          <a:xfrm>
            <a:off x="4893250" y="713598"/>
            <a:ext cx="6857398" cy="4401328"/>
          </a:xfrm>
        </p:spPr>
      </p:pic>
      <p:pic>
        <p:nvPicPr>
          <p:cNvPr id="5" name="Imagen 4" descr="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44B228B9-E0AC-48BD-A8DF-2906009E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38875" y="5114926"/>
            <a:ext cx="1409700" cy="14097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3AA92C-5BDE-43C1-88CA-0DBC0304E182}"/>
              </a:ext>
            </a:extLst>
          </p:cNvPr>
          <p:cNvSpPr txBox="1"/>
          <p:nvPr/>
        </p:nvSpPr>
        <p:spPr>
          <a:xfrm>
            <a:off x="6096000" y="6884450"/>
            <a:ext cx="1695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¿</a:t>
            </a:r>
          </a:p>
        </p:txBody>
      </p:sp>
      <p:pic>
        <p:nvPicPr>
          <p:cNvPr id="10" name="Imagen 9" descr="Imagen que contiene firmar, dibujo, señal, cuarto&#10;&#10;Descripción generada automáticamente">
            <a:hlinkClick r:id="rId6" action="ppaction://hlinksldjump"/>
            <a:extLst>
              <a:ext uri="{FF2B5EF4-FFF2-40B4-BE49-F238E27FC236}">
                <a16:creationId xmlns:a16="http://schemas.microsoft.com/office/drawing/2014/main" id="{A4C43FDC-D05A-4668-A02D-B5E91A099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40802" y="5196614"/>
            <a:ext cx="1282864" cy="12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3529600-CBE7-443D-802A-A0AB62F83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>
            <a:normAutofit/>
          </a:bodyPr>
          <a:lstStyle/>
          <a:p>
            <a:r>
              <a:rPr lang="es-AR" sz="10000" dirty="0"/>
              <a:t>3</a:t>
            </a:r>
            <a:endParaRPr lang="en-US" sz="10000" dirty="0"/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5838FB64-D8F7-47A8-99A4-EBF362A67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72" t="17296" r="52665" b="38334"/>
          <a:stretch/>
        </p:blipFill>
        <p:spPr>
          <a:xfrm>
            <a:off x="5143500" y="684073"/>
            <a:ext cx="6280643" cy="4310785"/>
          </a:xfrm>
          <a:noFill/>
        </p:spPr>
      </p:pic>
      <p:pic>
        <p:nvPicPr>
          <p:cNvPr id="5" name="Imagen 4" descr="Imagen que contiene 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AC2BB55E-0C42-472A-857F-22AE2FD59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64821" y="5095096"/>
            <a:ext cx="1454944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3529600-CBE7-443D-802A-A0AB62F83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>
            <a:normAutofit/>
          </a:bodyPr>
          <a:lstStyle/>
          <a:p>
            <a:r>
              <a:rPr lang="es-AR" sz="10000" dirty="0"/>
              <a:t>4</a:t>
            </a:r>
            <a:endParaRPr lang="en-US" sz="10000" dirty="0"/>
          </a:p>
        </p:txBody>
      </p:sp>
      <p:pic>
        <p:nvPicPr>
          <p:cNvPr id="6" name="Marcador de contenido 11">
            <a:extLst>
              <a:ext uri="{FF2B5EF4-FFF2-40B4-BE49-F238E27FC236}">
                <a16:creationId xmlns:a16="http://schemas.microsoft.com/office/drawing/2014/main" id="{AA1BAD53-BD61-410D-BEF6-D32E28227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40" t="20016" r="61997" b="44874"/>
          <a:stretch/>
        </p:blipFill>
        <p:spPr>
          <a:xfrm>
            <a:off x="4248150" y="1000125"/>
            <a:ext cx="7683265" cy="5203159"/>
          </a:xfrm>
        </p:spPr>
      </p:pic>
      <p:pic>
        <p:nvPicPr>
          <p:cNvPr id="8" name="Imagen 7" descr="Imagen que contiene 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656AB15E-2A12-40B5-AEE9-0DB814FB6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62310" y="4037821"/>
            <a:ext cx="1454944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4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3529600-CBE7-443D-802A-A0AB62F83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>
            <a:normAutofit/>
          </a:bodyPr>
          <a:lstStyle/>
          <a:p>
            <a:r>
              <a:rPr lang="es-AR" sz="10000" dirty="0"/>
              <a:t>5</a:t>
            </a:r>
            <a:endParaRPr lang="en-US" sz="10000" dirty="0"/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EDBB2D7C-C813-40B0-A19C-EF10A1B85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78" t="41790" r="61842" b="22377"/>
          <a:stretch/>
        </p:blipFill>
        <p:spPr>
          <a:xfrm>
            <a:off x="5500294" y="723123"/>
            <a:ext cx="5299862" cy="3686141"/>
          </a:xfrm>
        </p:spPr>
      </p:pic>
      <p:pic>
        <p:nvPicPr>
          <p:cNvPr id="5" name="Imagen 4" descr="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16B867A2-FB4E-41AD-BB77-989F1E77B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4449339"/>
            <a:ext cx="1524000" cy="1524000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hlinkClick r:id="rId6" action="ppaction://hlinksldjump"/>
            <a:extLst>
              <a:ext uri="{FF2B5EF4-FFF2-40B4-BE49-F238E27FC236}">
                <a16:creationId xmlns:a16="http://schemas.microsoft.com/office/drawing/2014/main" id="{3C6C0215-E7F6-4B27-B953-631D41F1C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831210" y="4525151"/>
            <a:ext cx="1372377" cy="13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4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3529600-CBE7-443D-802A-A0AB62F83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>
            <a:normAutofit/>
          </a:bodyPr>
          <a:lstStyle/>
          <a:p>
            <a:r>
              <a:rPr lang="es-AR" sz="10000" dirty="0"/>
              <a:t>6</a:t>
            </a:r>
            <a:endParaRPr lang="en-US" sz="10000" dirty="0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D1DA01DF-CEA0-421D-A71D-94260A133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601" t="31180" r="32490" b="33483"/>
          <a:stretch/>
        </p:blipFill>
        <p:spPr>
          <a:xfrm>
            <a:off x="5029200" y="737137"/>
            <a:ext cx="5893357" cy="3916635"/>
          </a:xfrm>
        </p:spPr>
      </p:pic>
      <p:pic>
        <p:nvPicPr>
          <p:cNvPr id="7" name="Imagen 6" descr="Logotipo, Icono&#10;&#10;Descripción generada automáticamente">
            <a:hlinkClick r:id="rId3" action="ppaction://hlinksldjump"/>
            <a:extLst>
              <a:ext uri="{FF2B5EF4-FFF2-40B4-BE49-F238E27FC236}">
                <a16:creationId xmlns:a16="http://schemas.microsoft.com/office/drawing/2014/main" id="{07792F35-7E9C-48C0-BD77-5ECC759D3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86449" y="4819649"/>
            <a:ext cx="1533525" cy="1533525"/>
          </a:xfrm>
          <a:prstGeom prst="rect">
            <a:avLst/>
          </a:prstGeom>
        </p:spPr>
      </p:pic>
      <p:pic>
        <p:nvPicPr>
          <p:cNvPr id="10" name="Imagen 9" descr="Un dibujo de una cara feliz&#10;&#10;Descripción generada automáticamente con confianza baja">
            <a:hlinkClick r:id="rId6" action="ppaction://hlinksldjump"/>
            <a:extLst>
              <a:ext uri="{FF2B5EF4-FFF2-40B4-BE49-F238E27FC236}">
                <a16:creationId xmlns:a16="http://schemas.microsoft.com/office/drawing/2014/main" id="{645F4F19-F710-4D36-8AC4-993FC0E80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20099" y="4819649"/>
            <a:ext cx="1533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478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613_TF89238778.potx" id="{BE0E9805-FAE5-4FCF-ADE0-2C808E37F408}" vid="{8A7EAB0E-0CD9-4F5E-989E-24E39EBAFD5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resumen del producto</Template>
  <TotalTime>8309</TotalTime>
  <Words>225</Words>
  <Application>Microsoft Office PowerPoint</Application>
  <PresentationFormat>Panorámica</PresentationFormat>
  <Paragraphs>36</Paragraphs>
  <Slides>18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Abadi</vt:lpstr>
      <vt:lpstr>Arial</vt:lpstr>
      <vt:lpstr>Calibri</vt:lpstr>
      <vt:lpstr>Gill Sans MT</vt:lpstr>
      <vt:lpstr>Wingdings 2</vt:lpstr>
      <vt:lpstr>DividendVTI</vt:lpstr>
      <vt:lpstr>The decision game</vt:lpstr>
      <vt:lpstr>It´s game time ! </vt:lpstr>
      <vt:lpstr>MISSION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decision game</dc:title>
  <dc:creator>Juliana Viviani</dc:creator>
  <cp:lastModifiedBy>Viviani, Juliana</cp:lastModifiedBy>
  <cp:revision>26</cp:revision>
  <dcterms:created xsi:type="dcterms:W3CDTF">2021-05-09T00:30:46Z</dcterms:created>
  <dcterms:modified xsi:type="dcterms:W3CDTF">2023-04-02T21:33:56Z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